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FF81CF-F6A3-4109-ABCF-6EE58CF8F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786B7BA-B378-4E70-97EC-0797BC9D4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401887-4FBA-4727-8499-1D6776E6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6BE48C-4870-4F0A-8FA6-F15BA384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3D45A2-C979-4122-A82A-9EE00353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0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08F317-ED0E-42EC-8243-4D664C52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DCEE0C-1EDE-4AA3-8CF0-5B1994E81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5F7F7F-41CD-4E03-9A0E-E07CB2F4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08A134-1836-41EB-97E2-6176213E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00EF44-F6EC-4C2F-9A09-F9D0C5CE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87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504E975-D50C-4B2B-A523-26AA9E9E7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06D74A-1CF0-434C-8F90-E1CA88530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178273-6F0B-4BA7-A732-5F77DD12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FFD739-77AB-45B8-B510-9D495773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38B25D-4480-45CE-8560-563A0DA2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80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8BDB97-F758-4EBD-BF82-702F9150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67EC2E-3A46-4336-9AC8-2FB24DB0C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4BBEC9-AA7B-4F46-8BD4-0695E28E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BF3BBE-EC6B-44F4-A04B-FD1F3D6F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980B59-A847-4839-96F5-F20591E8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28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C9D7DF-5228-4276-B8B8-03F32DC0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8F69FBD-4650-4CFE-A892-3FC362EA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05CCE0-005A-400C-B384-17B4456C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E51EC6-F08D-45F2-8D1D-9B2C4054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4076AF-70AD-47E2-A883-AD3A633E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1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C90A4A-C4DD-4087-8440-EA6C100E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1B0B29-DA09-4EFC-A645-65302D884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FF25B2-E107-4FB2-98A3-B985B4E40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FECBAE5-1FC8-4A4B-9C1F-CE389D5E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94F784-E07B-4736-91F6-DC4B3D60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71A980-0EB4-47E3-BADD-434DBB33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4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E396EA-4FD1-40E6-A617-C59F2904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0932ED-7963-4F0A-A5AA-2F870992F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24F1A1-1D50-46E6-9E55-46982B71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6BEED92-4C39-4DFD-B99B-B394F4E32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ABB1AC-853A-498B-B653-130F05B46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D202A1A-7D8E-4115-B385-E227A6C1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E62B353-D5CE-4024-A376-810AC96B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906B05A-E44D-4598-B330-63DE3653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72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7BD8B9-46DA-4768-9009-F6BB066D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6314FF-C8F5-4948-9B6D-6110EE90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09F7DC7-821B-4751-89FC-E93EA7C8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A36F54-5E33-4266-A0EF-017D5C0E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90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4FFFB28-2BA0-45CC-A04E-49A748E3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14EE40C-817C-4355-B620-B00EA468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04D21E6-8885-4B35-A003-6B2165CB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5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CAEA1E-E045-4459-BB81-4A230945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29CC02-951A-4054-B4F5-36DD086C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7C02CAD-0EE4-4AA0-82D7-59226BC8B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A898B6-90CF-48CC-8A82-F24CA009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5C74C5-9EBB-4CB5-9669-27DA57AB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6D3437C-B0E0-4DC1-8C59-9207D660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5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49CD5-ABBC-4EA8-8763-6C0CA7C3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0B56BD2-503D-4681-B58E-FC8C2669A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0DB9864-E96F-49D2-9B7F-614AA4A90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E38C74-0942-44E7-B3A2-2F15C79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95097C-0394-4D04-8B54-737BD7CE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3BB6DEC-452F-419C-8517-76D4E67E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49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19657E8-8E80-4137-9F97-6127147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B9D535-EF44-4A98-96D3-5EF4A7058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82F2D8-BCA7-4EE6-8280-8471D3CAA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CE15-7F74-4DFA-B644-B35445CB3BC1}" type="datetimeFigureOut">
              <a:rPr lang="tr-TR" smtClean="0"/>
              <a:t>22.04.2021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4DF79C-C2C4-4951-882B-DADD46860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AD33C3-59EB-4006-A6A4-BCB3E650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7211-F3AA-4450-A1CB-79CCB469D6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5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C6C4FE-71C5-44B3-ADEF-110B863F9C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BAP </a:t>
            </a:r>
            <a:r>
              <a:rPr lang="tr-TR"/>
              <a:t>Dosya Yükleme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159EED-EF71-45F9-BCDB-24F6ED776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77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9476AD-CBBF-4D3F-A60E-717BA0CC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2848FB-2500-4252-A057-954737D8A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FC88020-F798-4EA5-8D4B-91C465961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5076" r="11359" b="3694"/>
          <a:stretch/>
        </p:blipFill>
        <p:spPr>
          <a:xfrm>
            <a:off x="838200" y="248575"/>
            <a:ext cx="9968884" cy="6001305"/>
          </a:xfrm>
          <a:prstGeom prst="rect">
            <a:avLst/>
          </a:prstGeom>
        </p:spPr>
      </p:pic>
      <p:sp>
        <p:nvSpPr>
          <p:cNvPr id="7" name="Açıklama Balonu: Bükülü Çizgi 6">
            <a:extLst>
              <a:ext uri="{FF2B5EF4-FFF2-40B4-BE49-F238E27FC236}">
                <a16:creationId xmlns:a16="http://schemas.microsoft.com/office/drawing/2014/main" id="{1020AC6B-6EE4-45D5-9550-C1DD043FFF31}"/>
              </a:ext>
            </a:extLst>
          </p:cNvPr>
          <p:cNvSpPr/>
          <p:nvPr/>
        </p:nvSpPr>
        <p:spPr>
          <a:xfrm>
            <a:off x="1473692" y="810518"/>
            <a:ext cx="1313895" cy="11402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647"/>
              <a:gd name="adj6" fmla="val 71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sayfanızdan </a:t>
            </a:r>
            <a:r>
              <a:rPr lang="tr-TR" dirty="0" err="1"/>
              <a:t>Yönetim’Giriş</a:t>
            </a:r>
            <a:r>
              <a:rPr lang="tr-TR" dirty="0"/>
              <a:t> yapınız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0F9F227-154E-4CC9-9A66-9ED5F363A09A}"/>
              </a:ext>
            </a:extLst>
          </p:cNvPr>
          <p:cNvSpPr/>
          <p:nvPr/>
        </p:nvSpPr>
        <p:spPr>
          <a:xfrm>
            <a:off x="7173157" y="2290439"/>
            <a:ext cx="2521259" cy="355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Ad.soyad@idu.edu.tr</a:t>
            </a:r>
          </a:p>
        </p:txBody>
      </p:sp>
    </p:spTree>
    <p:extLst>
      <p:ext uri="{BB962C8B-B14F-4D97-AF65-F5344CB8AC3E}">
        <p14:creationId xmlns:p14="http://schemas.microsoft.com/office/powerpoint/2010/main" val="3354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DB4A5D-02E9-4339-9D10-3F8A57C0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4FBCC7-63B7-49F9-A3DC-03B4804E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D9C9EC-B098-4861-9A9E-78BDD478F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" t="22371" r="84546" b="36043"/>
          <a:stretch/>
        </p:blipFill>
        <p:spPr>
          <a:xfrm>
            <a:off x="4400365" y="1222898"/>
            <a:ext cx="2932590" cy="4628214"/>
          </a:xfrm>
          <a:prstGeom prst="rect">
            <a:avLst/>
          </a:prstGeom>
        </p:spPr>
      </p:pic>
      <p:sp>
        <p:nvSpPr>
          <p:cNvPr id="6" name="Ok: Sağ 5">
            <a:extLst>
              <a:ext uri="{FF2B5EF4-FFF2-40B4-BE49-F238E27FC236}">
                <a16:creationId xmlns:a16="http://schemas.microsoft.com/office/drawing/2014/main" id="{7858CA70-5A8B-4624-AC02-6F1B588A5BBF}"/>
              </a:ext>
            </a:extLst>
          </p:cNvPr>
          <p:cNvSpPr/>
          <p:nvPr/>
        </p:nvSpPr>
        <p:spPr>
          <a:xfrm>
            <a:off x="3036163" y="4587983"/>
            <a:ext cx="1553593" cy="363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7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6A313D-8BE6-495F-815E-851EDA71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FFDC06-9B9F-4A4F-A4AC-C12695C4B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8A955E-CE0F-47F4-83E7-10D8BAEC8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4" t="16311" r="40437" b="9931"/>
          <a:stretch/>
        </p:blipFill>
        <p:spPr>
          <a:xfrm>
            <a:off x="3515557" y="681037"/>
            <a:ext cx="5388746" cy="50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Geniş ekran</PresentationFormat>
  <Paragraphs>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BAP Dosya Yükleme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 Dosya Yükleme</dc:title>
  <dc:creator>Elif Dilara Kobya</dc:creator>
  <cp:lastModifiedBy>Elif Dilara Kobya</cp:lastModifiedBy>
  <cp:revision>1</cp:revision>
  <dcterms:created xsi:type="dcterms:W3CDTF">2021-04-22T12:24:22Z</dcterms:created>
  <dcterms:modified xsi:type="dcterms:W3CDTF">2021-04-22T12:31:54Z</dcterms:modified>
</cp:coreProperties>
</file>